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-1160" y="-8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30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594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50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18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39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24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21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861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27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96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9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049CE-60F1-5840-8D26-5325739FBAAC}" type="datetimeFigureOut">
              <a:rPr lang="en-US" smtClean="0"/>
              <a:t>10/24/14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858A6-35D3-CC44-B4C6-04AEF1B44A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09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889" y="522111"/>
            <a:ext cx="1411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110N04131</a:t>
            </a:r>
          </a:p>
          <a:p>
            <a:r>
              <a:rPr lang="en-US" dirty="0" smtClean="0"/>
              <a:t>110-04131</a:t>
            </a:r>
          </a:p>
          <a:p>
            <a:r>
              <a:rPr lang="en-US" dirty="0" smtClean="0"/>
              <a:t>110N04130</a:t>
            </a:r>
          </a:p>
          <a:p>
            <a:r>
              <a:rPr lang="en-US" dirty="0" smtClean="0"/>
              <a:t>110-04130</a:t>
            </a:r>
            <a:endParaRPr lang="en-US" dirty="0"/>
          </a:p>
        </p:txBody>
      </p:sp>
      <p:pic>
        <p:nvPicPr>
          <p:cNvPr id="5" name="Picture 4" descr="110 (N -) 04131 AND 110 (N -) 04130 I395 main so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99" y="381000"/>
            <a:ext cx="7256589" cy="586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93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110+05757</a:t>
            </a:r>
            <a:endParaRPr lang="en-US" dirty="0"/>
          </a:p>
        </p:txBody>
      </p:sp>
      <p:pic>
        <p:nvPicPr>
          <p:cNvPr id="3" name="Picture 2" descr="110+05757 Memorial Bridge inb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221" y="423333"/>
            <a:ext cx="7277525" cy="5882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58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110+10237</a:t>
            </a:r>
          </a:p>
          <a:p>
            <a:r>
              <a:rPr lang="en-US" dirty="0" smtClean="0"/>
              <a:t>110+10238</a:t>
            </a:r>
            <a:endParaRPr lang="en-US" dirty="0"/>
          </a:p>
        </p:txBody>
      </p:sp>
      <p:pic>
        <p:nvPicPr>
          <p:cNvPr id="3" name="Picture 2" descr="110+10237 AND 110+10238 Chain Bridge inb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25" y="380997"/>
            <a:ext cx="7303239" cy="59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23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110P04161</a:t>
            </a:r>
          </a:p>
          <a:p>
            <a:r>
              <a:rPr lang="en-US" dirty="0" smtClean="0"/>
              <a:t>110+04162</a:t>
            </a:r>
            <a:endParaRPr lang="en-US" dirty="0"/>
          </a:p>
        </p:txBody>
      </p:sp>
      <p:pic>
        <p:nvPicPr>
          <p:cNvPr id="3" name="Picture 2" descr="110P04161 AND 110+04162 Roosevelt Br outb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751" y="395108"/>
            <a:ext cx="7485562" cy="60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49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66889" y="522111"/>
            <a:ext cx="1411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110N04161</a:t>
            </a:r>
          </a:p>
          <a:p>
            <a:r>
              <a:rPr lang="en-US" dirty="0" smtClean="0"/>
              <a:t>110-04161</a:t>
            </a:r>
          </a:p>
        </p:txBody>
      </p:sp>
      <p:pic>
        <p:nvPicPr>
          <p:cNvPr id="3" name="Picture 2" descr="110 (N -) 04161 Roosevelt Bridge inb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409222"/>
            <a:ext cx="7316182" cy="591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2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110N04302</a:t>
            </a:r>
          </a:p>
          <a:p>
            <a:r>
              <a:rPr lang="en-US" dirty="0" smtClean="0"/>
              <a:t>110-04302</a:t>
            </a:r>
            <a:endParaRPr lang="en-US" dirty="0"/>
          </a:p>
        </p:txBody>
      </p:sp>
      <p:pic>
        <p:nvPicPr>
          <p:cNvPr id="3" name="Picture 2" descr="110 (N -) 04302 I395 HOV sou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78" y="451555"/>
            <a:ext cx="7189258" cy="582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3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110P04131</a:t>
            </a:r>
          </a:p>
          <a:p>
            <a:r>
              <a:rPr lang="en-US" dirty="0" smtClean="0"/>
              <a:t>110+04131</a:t>
            </a:r>
          </a:p>
          <a:p>
            <a:r>
              <a:rPr lang="en-US" dirty="0" smtClean="0"/>
              <a:t>110P04130</a:t>
            </a:r>
          </a:p>
          <a:p>
            <a:r>
              <a:rPr lang="en-US" dirty="0" smtClean="0"/>
              <a:t>110+04130</a:t>
            </a:r>
            <a:endParaRPr lang="en-US" dirty="0"/>
          </a:p>
        </p:txBody>
      </p:sp>
      <p:pic>
        <p:nvPicPr>
          <p:cNvPr id="3" name="Picture 2" descr="110 (P +) 04131 AND 110 (P +) 04130 I395 main nor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889" y="536223"/>
            <a:ext cx="7226099" cy="582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2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110-05754</a:t>
            </a:r>
            <a:endParaRPr lang="en-US" dirty="0"/>
          </a:p>
        </p:txBody>
      </p:sp>
      <p:pic>
        <p:nvPicPr>
          <p:cNvPr id="3" name="Picture 2" descr="110-05754 Key Bridge outb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7" y="493889"/>
            <a:ext cx="7360831" cy="595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97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110-05756</a:t>
            </a:r>
            <a:endParaRPr lang="en-US" dirty="0"/>
          </a:p>
        </p:txBody>
      </p:sp>
      <p:pic>
        <p:nvPicPr>
          <p:cNvPr id="3" name="Picture 2" descr="110-05756 Memorial Bridge outb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777" y="393477"/>
            <a:ext cx="7397699" cy="597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96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110-10237</a:t>
            </a:r>
            <a:endParaRPr lang="en-US" dirty="0"/>
          </a:p>
        </p:txBody>
      </p:sp>
      <p:pic>
        <p:nvPicPr>
          <p:cNvPr id="3" name="Picture 2" descr="110-10237 Chain Bridge outb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889" y="422872"/>
            <a:ext cx="7535333" cy="607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0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110+04303</a:t>
            </a:r>
            <a:endParaRPr lang="en-US" dirty="0"/>
          </a:p>
        </p:txBody>
      </p:sp>
      <p:pic>
        <p:nvPicPr>
          <p:cNvPr id="3" name="Picture 2" descr="110+04303 110P04302 I395 HOV nor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552" y="465667"/>
            <a:ext cx="7311740" cy="591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755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4556" y="663222"/>
            <a:ext cx="1594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110+05755</a:t>
            </a:r>
            <a:endParaRPr lang="en-US" dirty="0"/>
          </a:p>
        </p:txBody>
      </p:sp>
      <p:pic>
        <p:nvPicPr>
          <p:cNvPr id="3" name="Picture 2" descr="110+05755 Key Bridge inboun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451556"/>
            <a:ext cx="7150525" cy="578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283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52</Words>
  <Application>Microsoft Macintosh PowerPoint</Application>
  <PresentationFormat>On-screen Show (4:3)</PresentationFormat>
  <Paragraphs>22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Booz Allen Hamilton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</dc:creator>
  <cp:lastModifiedBy>David</cp:lastModifiedBy>
  <cp:revision>2</cp:revision>
  <dcterms:created xsi:type="dcterms:W3CDTF">2014-10-25T00:16:16Z</dcterms:created>
  <dcterms:modified xsi:type="dcterms:W3CDTF">2014-10-25T00:30:18Z</dcterms:modified>
</cp:coreProperties>
</file>